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2.jpeg" ContentType="image/jpeg"/>
  <Override PartName="/ppt/media/image3.jpeg" ContentType="image/jpeg"/>
  <Override PartName="/ppt/media/image4.jpeg" ContentType="image/jpeg"/>
  <Override PartName="/ppt/theme/theme2.xml" ContentType="application/vnd.openxmlformats-officedocument.theme+xml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lvl1pPr>
      <a:defRPr sz="3600">
        <a:solidFill>
          <a:srgbClr val="0000AE"/>
        </a:solidFill>
        <a:uFill>
          <a:solidFill>
            <a:srgbClr val="0000AE"/>
          </a:solidFill>
        </a:uFill>
        <a:latin typeface="Arial"/>
        <a:ea typeface="Arial"/>
        <a:cs typeface="Arial"/>
        <a:sym typeface="Arial"/>
      </a:defRPr>
    </a:lvl1pPr>
    <a:lvl2pPr indent="457200">
      <a:defRPr sz="3600">
        <a:solidFill>
          <a:srgbClr val="0000AE"/>
        </a:solidFill>
        <a:uFill>
          <a:solidFill>
            <a:srgbClr val="0000AE"/>
          </a:solidFill>
        </a:uFill>
        <a:latin typeface="Arial"/>
        <a:ea typeface="Arial"/>
        <a:cs typeface="Arial"/>
        <a:sym typeface="Arial"/>
      </a:defRPr>
    </a:lvl2pPr>
    <a:lvl3pPr indent="914400">
      <a:defRPr sz="3600">
        <a:solidFill>
          <a:srgbClr val="0000AE"/>
        </a:solidFill>
        <a:uFill>
          <a:solidFill>
            <a:srgbClr val="0000AE"/>
          </a:solidFill>
        </a:uFill>
        <a:latin typeface="Arial"/>
        <a:ea typeface="Arial"/>
        <a:cs typeface="Arial"/>
        <a:sym typeface="Arial"/>
      </a:defRPr>
    </a:lvl3pPr>
    <a:lvl4pPr indent="1371600">
      <a:defRPr sz="3600">
        <a:solidFill>
          <a:srgbClr val="0000AE"/>
        </a:solidFill>
        <a:uFill>
          <a:solidFill>
            <a:srgbClr val="0000AE"/>
          </a:solidFill>
        </a:uFill>
        <a:latin typeface="Arial"/>
        <a:ea typeface="Arial"/>
        <a:cs typeface="Arial"/>
        <a:sym typeface="Arial"/>
      </a:defRPr>
    </a:lvl4pPr>
    <a:lvl5pPr indent="1828800">
      <a:defRPr sz="3600">
        <a:solidFill>
          <a:srgbClr val="0000AE"/>
        </a:solidFill>
        <a:uFill>
          <a:solidFill>
            <a:srgbClr val="0000AE"/>
          </a:solidFill>
        </a:uFill>
        <a:latin typeface="Arial"/>
        <a:ea typeface="Arial"/>
        <a:cs typeface="Arial"/>
        <a:sym typeface="Arial"/>
      </a:defRPr>
    </a:lvl5pPr>
    <a:lvl6pPr>
      <a:defRPr sz="3600">
        <a:solidFill>
          <a:srgbClr val="0000AE"/>
        </a:solidFill>
        <a:uFill>
          <a:solidFill>
            <a:srgbClr val="0000AE"/>
          </a:solidFill>
        </a:uFill>
        <a:latin typeface="Arial"/>
        <a:ea typeface="Arial"/>
        <a:cs typeface="Arial"/>
        <a:sym typeface="Arial"/>
      </a:defRPr>
    </a:lvl6pPr>
    <a:lvl7pPr>
      <a:defRPr sz="3600">
        <a:solidFill>
          <a:srgbClr val="0000AE"/>
        </a:solidFill>
        <a:uFill>
          <a:solidFill>
            <a:srgbClr val="0000AE"/>
          </a:solidFill>
        </a:uFill>
        <a:latin typeface="Arial"/>
        <a:ea typeface="Arial"/>
        <a:cs typeface="Arial"/>
        <a:sym typeface="Arial"/>
      </a:defRPr>
    </a:lvl7pPr>
    <a:lvl8pPr>
      <a:defRPr sz="3600">
        <a:solidFill>
          <a:srgbClr val="0000AE"/>
        </a:solidFill>
        <a:uFill>
          <a:solidFill>
            <a:srgbClr val="0000AE"/>
          </a:solidFill>
        </a:uFill>
        <a:latin typeface="Arial"/>
        <a:ea typeface="Arial"/>
        <a:cs typeface="Arial"/>
        <a:sym typeface="Arial"/>
      </a:defRPr>
    </a:lvl8pPr>
    <a:lvl9pPr>
      <a:defRPr sz="3600">
        <a:solidFill>
          <a:srgbClr val="0000AE"/>
        </a:solidFill>
        <a:uFill>
          <a:solidFill>
            <a:srgbClr val="0000AE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A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A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2EE"/>
          </a:solidFill>
        </a:fill>
      </a:tcStyle>
    </a:wholeTbl>
    <a:band2H>
      <a:tcTxStyle b="def" i="def"/>
      <a:tcStyle>
        <a:tcBdr/>
        <a:fill>
          <a:solidFill>
            <a:srgbClr val="F1F1F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AAAAD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AAAAD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AAAAD2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A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BCA"/>
          </a:solidFill>
        </a:fill>
      </a:tcStyle>
    </a:wholeTbl>
    <a:band2H>
      <a:tcTxStyle b="def" i="def"/>
      <a:tcStyle>
        <a:tcBdr/>
        <a:fill>
          <a:solidFill>
            <a:srgbClr val="FAE7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240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240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240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A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F1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A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AE"/>
              </a:solidFill>
              <a:prstDash val="solid"/>
              <a:round/>
            </a:ln>
          </a:top>
          <a:bottom>
            <a:ln w="25400" cap="flat">
              <a:solidFill>
                <a:srgbClr val="0000A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AE"/>
              </a:solidFill>
              <a:prstDash val="solid"/>
              <a:round/>
            </a:ln>
          </a:top>
          <a:bottom>
            <a:ln w="25400" cap="flat">
              <a:solidFill>
                <a:srgbClr val="0000A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A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E3"/>
          </a:solidFill>
        </a:fill>
      </a:tcStyle>
    </a:wholeTbl>
    <a:band2H>
      <a:tcTxStyle b="def" i="def"/>
      <a:tcStyle>
        <a:tcBdr/>
        <a:fill>
          <a:solidFill>
            <a:srgbClr val="E6E6F1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A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AE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AE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-12701" y="-12700"/>
            <a:ext cx="9144002" cy="9906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grpSp>
        <p:nvGrpSpPr>
          <p:cNvPr id="14" name="Group 14"/>
          <p:cNvGrpSpPr/>
          <p:nvPr/>
        </p:nvGrpSpPr>
        <p:grpSpPr>
          <a:xfrm>
            <a:off x="-1" y="990600"/>
            <a:ext cx="9144002" cy="5867400"/>
            <a:chOff x="0" y="0"/>
            <a:chExt cx="9144000" cy="5867400"/>
          </a:xfrm>
        </p:grpSpPr>
        <p:sp>
          <p:nvSpPr>
            <p:cNvPr id="12" name="Shape 12"/>
            <p:cNvSpPr/>
            <p:nvPr/>
          </p:nvSpPr>
          <p:spPr>
            <a:xfrm>
              <a:off x="-1" y="0"/>
              <a:ext cx="9144002" cy="58674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13" name="Shape 13"/>
            <p:cNvSpPr/>
            <p:nvPr/>
          </p:nvSpPr>
          <p:spPr>
            <a:xfrm>
              <a:off x="4481830" y="2703830"/>
              <a:ext cx="180341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sp>
        <p:nvSpPr>
          <p:cNvPr id="15" name="Shape 15"/>
          <p:cNvSpPr/>
          <p:nvPr/>
        </p:nvSpPr>
        <p:spPr>
          <a:xfrm>
            <a:off x="-1" y="990600"/>
            <a:ext cx="9144002" cy="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16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86600" y="304800"/>
            <a:ext cx="1447800" cy="396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-25401" y="-12700"/>
            <a:ext cx="2286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29" name="Shape 29"/>
          <p:cNvSpPr/>
          <p:nvPr/>
        </p:nvSpPr>
        <p:spPr>
          <a:xfrm flipH="1">
            <a:off x="2285999" y="-1"/>
            <a:ext cx="25402" cy="6858002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32" name="Group 32"/>
          <p:cNvGrpSpPr/>
          <p:nvPr/>
        </p:nvGrpSpPr>
        <p:grpSpPr>
          <a:xfrm>
            <a:off x="2222500" y="0"/>
            <a:ext cx="6921500" cy="6858000"/>
            <a:chOff x="0" y="0"/>
            <a:chExt cx="6921500" cy="6858000"/>
          </a:xfrm>
        </p:grpSpPr>
        <p:sp>
          <p:nvSpPr>
            <p:cNvPr id="30" name="Shape 30"/>
            <p:cNvSpPr/>
            <p:nvPr/>
          </p:nvSpPr>
          <p:spPr>
            <a:xfrm>
              <a:off x="0" y="0"/>
              <a:ext cx="6921500" cy="68580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31" name="Shape 31"/>
            <p:cNvSpPr/>
            <p:nvPr/>
          </p:nvSpPr>
          <p:spPr>
            <a:xfrm>
              <a:off x="3370580" y="3199129"/>
              <a:ext cx="180340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pic>
        <p:nvPicPr>
          <p:cNvPr id="33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019800"/>
            <a:ext cx="182880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 flipH="1">
            <a:off x="2222499" y="0"/>
            <a:ext cx="1" cy="685800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-25401" y="-12700"/>
            <a:ext cx="2286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37" name="Shape 37"/>
          <p:cNvSpPr/>
          <p:nvPr/>
        </p:nvSpPr>
        <p:spPr>
          <a:xfrm flipH="1">
            <a:off x="2285999" y="-1"/>
            <a:ext cx="25402" cy="6858002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40" name="Group 40"/>
          <p:cNvGrpSpPr/>
          <p:nvPr/>
        </p:nvGrpSpPr>
        <p:grpSpPr>
          <a:xfrm>
            <a:off x="2222500" y="0"/>
            <a:ext cx="6921500" cy="6858000"/>
            <a:chOff x="0" y="0"/>
            <a:chExt cx="6921500" cy="6858000"/>
          </a:xfrm>
        </p:grpSpPr>
        <p:sp>
          <p:nvSpPr>
            <p:cNvPr id="38" name="Shape 38"/>
            <p:cNvSpPr/>
            <p:nvPr/>
          </p:nvSpPr>
          <p:spPr>
            <a:xfrm>
              <a:off x="0" y="0"/>
              <a:ext cx="6921500" cy="68580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39" name="Shape 39"/>
            <p:cNvSpPr/>
            <p:nvPr/>
          </p:nvSpPr>
          <p:spPr>
            <a:xfrm>
              <a:off x="3370580" y="3199129"/>
              <a:ext cx="180340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pic>
        <p:nvPicPr>
          <p:cNvPr id="4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019800"/>
            <a:ext cx="182880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/>
          <p:nvPr/>
        </p:nvSpPr>
        <p:spPr>
          <a:xfrm flipH="1">
            <a:off x="2222499" y="0"/>
            <a:ext cx="1" cy="685800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-25401" y="-12700"/>
            <a:ext cx="2286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47" name="Shape 47"/>
          <p:cNvSpPr/>
          <p:nvPr/>
        </p:nvSpPr>
        <p:spPr>
          <a:xfrm flipH="1">
            <a:off x="2285999" y="-1"/>
            <a:ext cx="25402" cy="6858002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50" name="Group 50"/>
          <p:cNvGrpSpPr/>
          <p:nvPr/>
        </p:nvGrpSpPr>
        <p:grpSpPr>
          <a:xfrm>
            <a:off x="2222500" y="0"/>
            <a:ext cx="6921500" cy="6858000"/>
            <a:chOff x="0" y="0"/>
            <a:chExt cx="6921500" cy="6858000"/>
          </a:xfrm>
        </p:grpSpPr>
        <p:sp>
          <p:nvSpPr>
            <p:cNvPr id="48" name="Shape 48"/>
            <p:cNvSpPr/>
            <p:nvPr/>
          </p:nvSpPr>
          <p:spPr>
            <a:xfrm>
              <a:off x="0" y="0"/>
              <a:ext cx="6921500" cy="68580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49" name="Shape 49"/>
            <p:cNvSpPr/>
            <p:nvPr/>
          </p:nvSpPr>
          <p:spPr>
            <a:xfrm>
              <a:off x="3370580" y="3199129"/>
              <a:ext cx="180340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pic>
        <p:nvPicPr>
          <p:cNvPr id="5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019800"/>
            <a:ext cx="182880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 flipH="1">
            <a:off x="2222499" y="0"/>
            <a:ext cx="1" cy="685800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25401" y="-12700"/>
            <a:ext cx="2286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57" name="Shape 57"/>
          <p:cNvSpPr/>
          <p:nvPr/>
        </p:nvSpPr>
        <p:spPr>
          <a:xfrm flipH="1">
            <a:off x="2285999" y="-1"/>
            <a:ext cx="25402" cy="6858002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60" name="Group 60"/>
          <p:cNvGrpSpPr/>
          <p:nvPr/>
        </p:nvGrpSpPr>
        <p:grpSpPr>
          <a:xfrm>
            <a:off x="2222500" y="0"/>
            <a:ext cx="6921500" cy="6858000"/>
            <a:chOff x="0" y="0"/>
            <a:chExt cx="6921500" cy="6858000"/>
          </a:xfrm>
        </p:grpSpPr>
        <p:sp>
          <p:nvSpPr>
            <p:cNvPr id="58" name="Shape 58"/>
            <p:cNvSpPr/>
            <p:nvPr/>
          </p:nvSpPr>
          <p:spPr>
            <a:xfrm>
              <a:off x="0" y="0"/>
              <a:ext cx="6921500" cy="68580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3370580" y="3199129"/>
              <a:ext cx="180340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pic>
        <p:nvPicPr>
          <p:cNvPr id="6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019800"/>
            <a:ext cx="182880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 flipH="1">
            <a:off x="2222499" y="0"/>
            <a:ext cx="1" cy="685800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-25401" y="-12700"/>
            <a:ext cx="2286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67" name="Shape 67"/>
          <p:cNvSpPr/>
          <p:nvPr/>
        </p:nvSpPr>
        <p:spPr>
          <a:xfrm flipH="1">
            <a:off x="2285999" y="-1"/>
            <a:ext cx="25402" cy="6858002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70" name="Group 70"/>
          <p:cNvGrpSpPr/>
          <p:nvPr/>
        </p:nvGrpSpPr>
        <p:grpSpPr>
          <a:xfrm>
            <a:off x="2222500" y="0"/>
            <a:ext cx="6921500" cy="6858000"/>
            <a:chOff x="0" y="0"/>
            <a:chExt cx="6921500" cy="6858000"/>
          </a:xfrm>
        </p:grpSpPr>
        <p:sp>
          <p:nvSpPr>
            <p:cNvPr id="68" name="Shape 68"/>
            <p:cNvSpPr/>
            <p:nvPr/>
          </p:nvSpPr>
          <p:spPr>
            <a:xfrm>
              <a:off x="0" y="0"/>
              <a:ext cx="6921500" cy="68580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>
              <a:off x="3370580" y="3199129"/>
              <a:ext cx="180340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pic>
        <p:nvPicPr>
          <p:cNvPr id="7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019800"/>
            <a:ext cx="182880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 flipH="1">
            <a:off x="2222499" y="0"/>
            <a:ext cx="1" cy="685800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-25401" y="-12700"/>
            <a:ext cx="2286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77" name="Shape 77"/>
          <p:cNvSpPr/>
          <p:nvPr/>
        </p:nvSpPr>
        <p:spPr>
          <a:xfrm flipH="1">
            <a:off x="2285999" y="-1"/>
            <a:ext cx="25402" cy="6858002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80" name="Group 80"/>
          <p:cNvGrpSpPr/>
          <p:nvPr/>
        </p:nvGrpSpPr>
        <p:grpSpPr>
          <a:xfrm>
            <a:off x="2222500" y="0"/>
            <a:ext cx="6921500" cy="6858000"/>
            <a:chOff x="0" y="0"/>
            <a:chExt cx="6921500" cy="6858000"/>
          </a:xfrm>
        </p:grpSpPr>
        <p:sp>
          <p:nvSpPr>
            <p:cNvPr id="78" name="Shape 78"/>
            <p:cNvSpPr/>
            <p:nvPr/>
          </p:nvSpPr>
          <p:spPr>
            <a:xfrm>
              <a:off x="0" y="0"/>
              <a:ext cx="6921500" cy="68580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>
              <a:off x="3370580" y="3199129"/>
              <a:ext cx="180340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pic>
        <p:nvPicPr>
          <p:cNvPr id="8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019800"/>
            <a:ext cx="182880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 flipH="1">
            <a:off x="2222499" y="0"/>
            <a:ext cx="1" cy="685800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-25401" y="-12700"/>
            <a:ext cx="2286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87" name="Shape 87"/>
          <p:cNvSpPr/>
          <p:nvPr/>
        </p:nvSpPr>
        <p:spPr>
          <a:xfrm flipH="1">
            <a:off x="2285999" y="-1"/>
            <a:ext cx="25402" cy="6858002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90" name="Group 90"/>
          <p:cNvGrpSpPr/>
          <p:nvPr/>
        </p:nvGrpSpPr>
        <p:grpSpPr>
          <a:xfrm>
            <a:off x="2222500" y="0"/>
            <a:ext cx="6921500" cy="6858000"/>
            <a:chOff x="0" y="0"/>
            <a:chExt cx="6921500" cy="6858000"/>
          </a:xfrm>
        </p:grpSpPr>
        <p:sp>
          <p:nvSpPr>
            <p:cNvPr id="88" name="Shape 88"/>
            <p:cNvSpPr/>
            <p:nvPr/>
          </p:nvSpPr>
          <p:spPr>
            <a:xfrm>
              <a:off x="0" y="0"/>
              <a:ext cx="6921500" cy="68580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3370580" y="3199129"/>
              <a:ext cx="180340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pic>
        <p:nvPicPr>
          <p:cNvPr id="9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019800"/>
            <a:ext cx="182880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 flipH="1">
            <a:off x="2222499" y="0"/>
            <a:ext cx="1" cy="685800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94" name="Shape 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25401" y="-12700"/>
            <a:ext cx="2286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97" name="Shape 97"/>
          <p:cNvSpPr/>
          <p:nvPr/>
        </p:nvSpPr>
        <p:spPr>
          <a:xfrm flipH="1">
            <a:off x="2285999" y="-1"/>
            <a:ext cx="25402" cy="6858002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100" name="Group 100"/>
          <p:cNvGrpSpPr/>
          <p:nvPr/>
        </p:nvGrpSpPr>
        <p:grpSpPr>
          <a:xfrm>
            <a:off x="2222500" y="0"/>
            <a:ext cx="6921500" cy="6858000"/>
            <a:chOff x="0" y="0"/>
            <a:chExt cx="6921500" cy="6858000"/>
          </a:xfrm>
        </p:grpSpPr>
        <p:sp>
          <p:nvSpPr>
            <p:cNvPr id="98" name="Shape 98"/>
            <p:cNvSpPr/>
            <p:nvPr/>
          </p:nvSpPr>
          <p:spPr>
            <a:xfrm>
              <a:off x="0" y="0"/>
              <a:ext cx="6921500" cy="68580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99" name="Shape 99"/>
            <p:cNvSpPr/>
            <p:nvPr/>
          </p:nvSpPr>
          <p:spPr>
            <a:xfrm>
              <a:off x="3370580" y="3199129"/>
              <a:ext cx="180340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pic>
        <p:nvPicPr>
          <p:cNvPr id="10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019800"/>
            <a:ext cx="182880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 flipH="1">
            <a:off x="2222499" y="0"/>
            <a:ext cx="1" cy="685800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104" name="Shape 1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-25401" y="-12700"/>
            <a:ext cx="2286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107" name="Shape 107"/>
          <p:cNvSpPr/>
          <p:nvPr/>
        </p:nvSpPr>
        <p:spPr>
          <a:xfrm flipH="1">
            <a:off x="2285999" y="-1"/>
            <a:ext cx="25402" cy="6858002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pSp>
        <p:nvGrpSpPr>
          <p:cNvPr id="110" name="Group 110"/>
          <p:cNvGrpSpPr/>
          <p:nvPr/>
        </p:nvGrpSpPr>
        <p:grpSpPr>
          <a:xfrm>
            <a:off x="2222500" y="0"/>
            <a:ext cx="6921500" cy="6858000"/>
            <a:chOff x="0" y="0"/>
            <a:chExt cx="6921500" cy="6858000"/>
          </a:xfrm>
        </p:grpSpPr>
        <p:sp>
          <p:nvSpPr>
            <p:cNvPr id="108" name="Shape 108"/>
            <p:cNvSpPr/>
            <p:nvPr/>
          </p:nvSpPr>
          <p:spPr>
            <a:xfrm>
              <a:off x="0" y="0"/>
              <a:ext cx="6921500" cy="68580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109" name="Shape 109"/>
            <p:cNvSpPr/>
            <p:nvPr/>
          </p:nvSpPr>
          <p:spPr>
            <a:xfrm>
              <a:off x="3370580" y="3199129"/>
              <a:ext cx="180340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pic>
        <p:nvPicPr>
          <p:cNvPr id="11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019800"/>
            <a:ext cx="182880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 flipH="1">
            <a:off x="2222499" y="0"/>
            <a:ext cx="1" cy="685800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114" name="Shape 1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23" name="Shape 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A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2701" y="-12700"/>
            <a:ext cx="9144002" cy="9906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</a:p>
        </p:txBody>
      </p:sp>
      <p:grpSp>
        <p:nvGrpSpPr>
          <p:cNvPr id="5" name="Group 5"/>
          <p:cNvGrpSpPr/>
          <p:nvPr/>
        </p:nvGrpSpPr>
        <p:grpSpPr>
          <a:xfrm>
            <a:off x="-1" y="990600"/>
            <a:ext cx="9144002" cy="5867400"/>
            <a:chOff x="0" y="0"/>
            <a:chExt cx="9144000" cy="5867400"/>
          </a:xfrm>
        </p:grpSpPr>
        <p:sp>
          <p:nvSpPr>
            <p:cNvPr id="3" name="Shape 3"/>
            <p:cNvSpPr/>
            <p:nvPr/>
          </p:nvSpPr>
          <p:spPr>
            <a:xfrm>
              <a:off x="-1" y="0"/>
              <a:ext cx="9144002" cy="5867400"/>
            </a:xfrm>
            <a:prstGeom prst="rect">
              <a:avLst/>
            </a:prstGeom>
            <a:solidFill>
              <a:srgbClr val="0000A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>
              <a:off x="4481830" y="2703830"/>
              <a:ext cx="180341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Times Roman"/>
                  <a:ea typeface="Times Roman"/>
                  <a:cs typeface="Times Roman"/>
                  <a:sym typeface="Times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 </a:t>
              </a:r>
            </a:p>
          </p:txBody>
        </p:sp>
      </p:grpSp>
      <p:sp>
        <p:nvSpPr>
          <p:cNvPr id="6" name="Shape 6"/>
          <p:cNvSpPr/>
          <p:nvPr/>
        </p:nvSpPr>
        <p:spPr>
          <a:xfrm>
            <a:off x="-1" y="990600"/>
            <a:ext cx="9144002" cy="0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7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86600" y="304800"/>
            <a:ext cx="1447800" cy="39687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/>
          <p:nvPr>
            <p:ph type="body" idx="1"/>
          </p:nvPr>
        </p:nvSpPr>
        <p:spPr>
          <a:xfrm>
            <a:off x="1371600" y="3124200"/>
            <a:ext cx="6400800" cy="373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title"/>
          </p:nvPr>
        </p:nvSpPr>
        <p:spPr>
          <a:xfrm>
            <a:off x="1219200" y="1981200"/>
            <a:ext cx="64008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</p:sldLayoutIdLst>
  <p:transition spd="med" advClick="1"/>
  <p:txStyles>
    <p:titleStyle>
      <a:lvl1pPr>
        <a:defRPr sz="24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1pPr>
      <a:lvl2pPr>
        <a:defRPr sz="24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2pPr>
      <a:lvl3pPr>
        <a:defRPr sz="24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3pPr>
      <a:lvl4pPr>
        <a:defRPr sz="24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4pPr>
      <a:lvl5pPr>
        <a:defRPr sz="24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5pPr>
      <a:lvl6pPr indent="457200">
        <a:defRPr sz="24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6pPr>
      <a:lvl7pPr indent="914400">
        <a:defRPr sz="24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7pPr>
      <a:lvl8pPr indent="1371600">
        <a:defRPr sz="24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8pPr>
      <a:lvl9pPr indent="1828800">
        <a:defRPr sz="24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9pPr>
    </p:titleStyle>
    <p:bodyStyle>
      <a:lvl1pPr marL="398462" indent="-361950">
        <a:spcBef>
          <a:spcPts val="400"/>
        </a:spcBef>
        <a:buSzPct val="100000"/>
        <a:buFont typeface="Wingdings"/>
        <a:buChar char="●"/>
        <a:defRPr sz="20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1pPr>
      <a:lvl2pPr marL="757691" indent="-244928">
        <a:spcBef>
          <a:spcPts val="400"/>
        </a:spcBef>
        <a:buSzPct val="100000"/>
        <a:buFont typeface="Wingdings"/>
        <a:buChar char="●"/>
        <a:defRPr sz="20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2pPr>
      <a:lvl3pPr marL="1206764" indent="-236802">
        <a:spcBef>
          <a:spcPts val="400"/>
        </a:spcBef>
        <a:buSzPct val="100000"/>
        <a:buFont typeface="Wingdings"/>
        <a:buChar char="●"/>
        <a:defRPr sz="20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3pPr>
      <a:lvl4pPr marL="1652587" indent="-284162">
        <a:spcBef>
          <a:spcPts val="400"/>
        </a:spcBef>
        <a:buSzPct val="130000"/>
        <a:buFont typeface="Wingdings"/>
        <a:buChar char="•"/>
        <a:defRPr sz="20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4pPr>
      <a:lvl5pPr marL="2031470" indent="-264583">
        <a:spcBef>
          <a:spcPts val="400"/>
        </a:spcBef>
        <a:buSzPct val="130000"/>
        <a:buFont typeface="Wingdings"/>
        <a:buChar char="•"/>
        <a:defRPr sz="20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5pPr>
      <a:lvl6pPr marL="2488670" indent="-264583">
        <a:spcBef>
          <a:spcPts val="400"/>
        </a:spcBef>
        <a:buSzPct val="130000"/>
        <a:buFont typeface="Wingdings"/>
        <a:buChar char="•"/>
        <a:defRPr sz="20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6pPr>
      <a:lvl7pPr marL="2945870" indent="-264583">
        <a:spcBef>
          <a:spcPts val="400"/>
        </a:spcBef>
        <a:buSzPct val="130000"/>
        <a:buFont typeface="Wingdings"/>
        <a:buChar char="•"/>
        <a:defRPr sz="20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7pPr>
      <a:lvl8pPr marL="3403070" indent="-264583">
        <a:spcBef>
          <a:spcPts val="400"/>
        </a:spcBef>
        <a:buSzPct val="130000"/>
        <a:buFont typeface="Wingdings"/>
        <a:buChar char="•"/>
        <a:defRPr sz="20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8pPr>
      <a:lvl9pPr marL="3860270" indent="-264583">
        <a:spcBef>
          <a:spcPts val="400"/>
        </a:spcBef>
        <a:buSzPct val="130000"/>
        <a:buFont typeface="Wingdings"/>
        <a:buChar char="•"/>
        <a:defRPr sz="2000">
          <a:solidFill>
            <a:srgbClr val="FFFFFF"/>
          </a:solidFill>
          <a:uFill>
            <a:solidFill>
              <a:srgbClr val="FFFFFF"/>
            </a:solidFill>
          </a:u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aaas.org/esep" TargetMode="Externa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aas.org/communicatingscience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5.jpe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6.jpe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body" idx="4294967295"/>
          </p:nvPr>
        </p:nvSpPr>
        <p:spPr>
          <a:xfrm>
            <a:off x="2667000" y="3810000"/>
            <a:ext cx="6324600" cy="238219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36512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Erin Heath</a:t>
            </a:r>
            <a:endParaRPr sz="24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0" indent="36512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American Association for the Advancement of Science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0" indent="36512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eheath@aaas.org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0" indent="36512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		</a:t>
            </a:r>
            <a:endParaRPr sz="24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0" indent="36512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NCSE Webinar</a:t>
            </a:r>
            <a:endParaRPr sz="20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0" indent="36512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February 27, 2014</a:t>
            </a:r>
          </a:p>
        </p:txBody>
      </p:sp>
      <p:sp>
        <p:nvSpPr>
          <p:cNvPr id="119" name="Shape 119"/>
          <p:cNvSpPr/>
          <p:nvPr>
            <p:ph type="title" idx="4294967295"/>
          </p:nvPr>
        </p:nvSpPr>
        <p:spPr>
          <a:xfrm>
            <a:off x="2667000" y="1524000"/>
            <a:ext cx="6019800" cy="1676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Engaging with the Media</a:t>
            </a:r>
            <a:b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</a:br>
            <a:r>
              <a:rPr i="1"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The quick version!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6962" y="1925637"/>
            <a:ext cx="6523038" cy="7508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2225" y="2700337"/>
            <a:ext cx="6523038" cy="33226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body" idx="4294967295"/>
          </p:nvPr>
        </p:nvSpPr>
        <p:spPr>
          <a:xfrm>
            <a:off x="1371600" y="3124200"/>
            <a:ext cx="6400800" cy="3276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61950" indent="-32543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“You do not really understand something until   you can explain it to your grandmother.”</a:t>
            </a:r>
            <a:b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</a:b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-- </a:t>
            </a:r>
            <a:r>
              <a:rPr i="1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Albert Einstein</a:t>
            </a:r>
          </a:p>
        </p:txBody>
      </p:sp>
    </p:spTree>
  </p:cSld>
  <p:clrMapOvr>
    <a:masterClrMapping/>
  </p:clrMapOvr>
  <p:transition spd="fast" advClick="1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title" idx="4294967295"/>
          </p:nvPr>
        </p:nvSpPr>
        <p:spPr>
          <a:xfrm>
            <a:off x="3048000" y="2209800"/>
            <a:ext cx="6400800" cy="533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We need you!</a:t>
            </a:r>
          </a:p>
        </p:txBody>
      </p:sp>
      <p:sp>
        <p:nvSpPr>
          <p:cNvPr id="178" name="Shape 178"/>
          <p:cNvSpPr/>
          <p:nvPr>
            <p:ph type="body" idx="4294967295"/>
          </p:nvPr>
        </p:nvSpPr>
        <p:spPr>
          <a:xfrm>
            <a:off x="2895600" y="2895600"/>
            <a:ext cx="5181600" cy="3276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419100" indent="-419100">
              <a:spcBef>
                <a:spcPts val="500"/>
              </a:spcBef>
              <a:buFontTx/>
              <a:buChar char="•"/>
              <a:defRPr sz="22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Scientists, engineers, educators and members of the community who can effectively communicate and engage with the public, media, and policymakers on science issues</a:t>
            </a:r>
          </a:p>
        </p:txBody>
      </p:sp>
      <p:pic>
        <p:nvPicPr>
          <p:cNvPr id="179" name="uncle-sam.jpg" descr="uncle-sam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447800"/>
            <a:ext cx="2406650" cy="33194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 idx="4294967295"/>
          </p:nvPr>
        </p:nvSpPr>
        <p:spPr>
          <a:xfrm>
            <a:off x="1219200" y="1676400"/>
            <a:ext cx="6400800" cy="533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Identifying opportunities</a:t>
            </a:r>
          </a:p>
        </p:txBody>
      </p:sp>
      <p:sp>
        <p:nvSpPr>
          <p:cNvPr id="182" name="Shape 182"/>
          <p:cNvSpPr/>
          <p:nvPr>
            <p:ph type="body" idx="4294967295"/>
          </p:nvPr>
        </p:nvSpPr>
        <p:spPr>
          <a:xfrm>
            <a:off x="1371600" y="2514600"/>
            <a:ext cx="6477000" cy="3276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61435" indent="-425653" defTabSz="896111"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352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Colleagues </a:t>
            </a:r>
            <a:endParaRPr sz="2352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461435" indent="-425653" defTabSz="896111"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352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Campus organizations</a:t>
            </a:r>
            <a:endParaRPr sz="2352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 marL="742537" indent="-240029" defTabSz="896111">
              <a:buClr>
                <a:srgbClr val="FFFFFF"/>
              </a:buClr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196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Office of University Communications</a:t>
            </a:r>
            <a:endParaRPr sz="196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461435" indent="-425653" defTabSz="896111"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352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AAAS online</a:t>
            </a:r>
            <a:endParaRPr sz="2352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 marL="742537" indent="-240029" defTabSz="896111">
              <a:buClr>
                <a:srgbClr val="FFFFFF"/>
              </a:buClr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196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Communicating Science</a:t>
            </a:r>
            <a:endParaRPr sz="196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 marL="742537" indent="-240029" defTabSz="896111">
              <a:buClr>
                <a:srgbClr val="FFFFFF"/>
              </a:buClr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196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Center for Public Engagement with Science and Technology</a:t>
            </a:r>
            <a:endParaRPr sz="196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1" marL="742537" indent="-240029" defTabSz="896111">
              <a:buClr>
                <a:srgbClr val="FFFFFF"/>
              </a:buClr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196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Engaging Scientists and Engineers in Policy (ESEP) </a:t>
            </a:r>
            <a:r>
              <a:rPr sz="196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hlinkClick r:id="rId2" invalidUrl="" action="" tgtFrame="" tooltip="" history="1" highlightClick="0" endSnd="0"/>
              </a:rPr>
              <a:t>www.aaas.org/esep</a:t>
            </a:r>
          </a:p>
        </p:txBody>
      </p:sp>
    </p:spTree>
  </p:cSld>
  <p:clrMapOvr>
    <a:masterClrMapping/>
  </p:clrMapOvr>
  <p:transition spd="fast" advClick="1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title" idx="4294967295"/>
          </p:nvPr>
        </p:nvSpPr>
        <p:spPr>
          <a:xfrm>
            <a:off x="1219200" y="1981200"/>
            <a:ext cx="6400800" cy="533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Communication resources</a:t>
            </a:r>
          </a:p>
        </p:txBody>
      </p:sp>
      <p:sp>
        <p:nvSpPr>
          <p:cNvPr id="185" name="Shape 185"/>
          <p:cNvSpPr/>
          <p:nvPr>
            <p:ph type="body" idx="4294967295"/>
          </p:nvPr>
        </p:nvSpPr>
        <p:spPr>
          <a:xfrm>
            <a:off x="1371600" y="3124200"/>
            <a:ext cx="6400800" cy="3276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34657" indent="-398144">
              <a:lnSpc>
                <a:spcPct val="90000"/>
              </a:lnSpc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Media tips and suggestions from top science reporters</a:t>
            </a:r>
            <a:endParaRPr sz="22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434657" indent="-398144">
              <a:lnSpc>
                <a:spcPct val="90000"/>
              </a:lnSpc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Video from workshops covering topics such as engaging with journalists and utilizing social media</a:t>
            </a:r>
            <a:endParaRPr sz="22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434657" indent="-398144">
              <a:lnSpc>
                <a:spcPct val="90000"/>
              </a:lnSpc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Information about AAAS communicating science workshops</a:t>
            </a:r>
            <a:endParaRPr sz="22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434657" indent="-398144">
              <a:lnSpc>
                <a:spcPct val="90000"/>
              </a:lnSpc>
              <a:spcBef>
                <a:spcPts val="5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Resource articles, websites, and more!</a:t>
            </a:r>
          </a:p>
        </p:txBody>
      </p:sp>
      <p:sp>
        <p:nvSpPr>
          <p:cNvPr id="186" name="Shape 186"/>
          <p:cNvSpPr/>
          <p:nvPr/>
        </p:nvSpPr>
        <p:spPr>
          <a:xfrm>
            <a:off x="1219200" y="2438400"/>
            <a:ext cx="601980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old"/>
                <a:ea typeface="Arial Bold"/>
                <a:cs typeface="Arial Bold"/>
                <a:sym typeface="Arial Bold"/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hlinkClick r:id="rId2" invalidUrl="" action="" tgtFrame="" tooltip="" history="1" highlightClick="0" endSnd="0"/>
              </a:rPr>
              <a:t>www.aaas.org/communicatingscience</a:t>
            </a:r>
          </a:p>
        </p:txBody>
      </p:sp>
    </p:spTree>
  </p:cSld>
  <p:clrMapOvr>
    <a:masterClrMapping/>
  </p:clrMapOvr>
  <p:transition spd="fast" advClick="1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cientist- public.png" descr="scientist- public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2514600"/>
            <a:ext cx="7772400" cy="3919538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>
            <p:ph type="title" idx="4294967295"/>
          </p:nvPr>
        </p:nvSpPr>
        <p:spPr>
          <a:xfrm>
            <a:off x="685800" y="1676400"/>
            <a:ext cx="6400800" cy="533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Different styles of communication</a:t>
            </a:r>
          </a:p>
        </p:txBody>
      </p:sp>
    </p:spTree>
  </p:cSld>
  <p:clrMapOvr>
    <a:masterClrMapping/>
  </p:clrMapOvr>
  <p:transition spd="fast" advClick="1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838200" y="1371600"/>
            <a:ext cx="4800600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The “post-print” era</a:t>
            </a:r>
          </a:p>
        </p:txBody>
      </p:sp>
      <p:pic>
        <p:nvPicPr>
          <p:cNvPr id="125" name="langnewspapercircper100.png" descr="http://www.niemanlab.org/images/langnewspapercircper10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1981200"/>
            <a:ext cx="6705600" cy="4329113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/>
          <p:nvPr/>
        </p:nvSpPr>
        <p:spPr>
          <a:xfrm>
            <a:off x="3429000" y="6400800"/>
            <a:ext cx="46482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Credit: Nieman Journalism Lab, Harvard University</a:t>
            </a:r>
          </a:p>
        </p:txBody>
      </p:sp>
    </p:spTree>
  </p:cSld>
  <p:clrMapOvr>
    <a:masterClrMapping/>
  </p:clrMapOvr>
  <p:transition spd="fast" advClick="1">
    <p:fade thruBlk="1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3124200"/>
            <a:ext cx="9144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0" y="3124200"/>
            <a:ext cx="6096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43200" y="3124200"/>
            <a:ext cx="9144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38600" y="3124200"/>
            <a:ext cx="914400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>
            <p:ph type="title" idx="4294967295"/>
          </p:nvPr>
        </p:nvSpPr>
        <p:spPr>
          <a:xfrm>
            <a:off x="1219200" y="1981200"/>
            <a:ext cx="6400800" cy="533400"/>
          </a:xfrm>
          <a:prstGeom prst="rect">
            <a:avLst/>
          </a:prstGeom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The TV landscape – 1985</a:t>
            </a:r>
          </a:p>
        </p:txBody>
      </p:sp>
    </p:spTree>
  </p:cSld>
  <p:clrMapOvr>
    <a:masterClrMapping/>
  </p:clrMapOvr>
  <p:transition spd="fast" advClick="1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 idx="4294967295"/>
          </p:nvPr>
        </p:nvSpPr>
        <p:spPr>
          <a:xfrm>
            <a:off x="1219200" y="1981200"/>
            <a:ext cx="6400800" cy="533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The TV landscape – now</a:t>
            </a:r>
          </a:p>
        </p:txBody>
      </p:sp>
      <p:pic>
        <p:nvPicPr>
          <p:cNvPr id="135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3505200"/>
            <a:ext cx="8382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9600" y="3657600"/>
            <a:ext cx="6096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200" y="5715000"/>
            <a:ext cx="9144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48600" y="4724400"/>
            <a:ext cx="9144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imag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276600" y="4800600"/>
            <a:ext cx="828675" cy="739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447800" y="5715000"/>
            <a:ext cx="6858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age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191000" y="4724400"/>
            <a:ext cx="1447800" cy="8112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715000" y="4724400"/>
            <a:ext cx="1047750" cy="876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.png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858000" y="4648200"/>
            <a:ext cx="857250" cy="9810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.png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133600" y="3733800"/>
            <a:ext cx="971550" cy="876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.png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276600" y="3810000"/>
            <a:ext cx="885825" cy="885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image.png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191000" y="3810000"/>
            <a:ext cx="885825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.jp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181600" y="3733800"/>
            <a:ext cx="933450" cy="933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image.png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172200" y="3657600"/>
            <a:ext cx="763588" cy="904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image.png"/>
          <p:cNvPicPr/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7086600" y="3733800"/>
            <a:ext cx="1047750" cy="876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.jpg"/>
          <p:cNvPicPr/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2286000" y="5257800"/>
            <a:ext cx="752475" cy="1428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.png"/>
          <p:cNvPicPr/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3200400" y="5715000"/>
            <a:ext cx="847725" cy="933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.png"/>
          <p:cNvPicPr/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4267200" y="5715000"/>
            <a:ext cx="9144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.png"/>
          <p:cNvPicPr/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5257800" y="5715000"/>
            <a:ext cx="12192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.png"/>
          <p:cNvPicPr/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6400800" y="2667000"/>
            <a:ext cx="1471613" cy="9318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.png"/>
          <p:cNvPicPr/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838200" y="4419600"/>
            <a:ext cx="1066800" cy="800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.png"/>
          <p:cNvPicPr/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8001000" y="2743200"/>
            <a:ext cx="8382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.png"/>
          <p:cNvPicPr/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838200" y="5257800"/>
            <a:ext cx="12954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.png"/>
          <p:cNvPicPr/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2057400" y="4648200"/>
            <a:ext cx="1176338" cy="512763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6438900" y="6096000"/>
            <a:ext cx="2633650" cy="377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…and hundreds more!</a:t>
            </a:r>
          </a:p>
        </p:txBody>
      </p:sp>
    </p:spTree>
  </p:cSld>
  <p:clrMapOvr>
    <a:masterClrMapping/>
  </p:clrMapOvr>
  <p:transition spd="fast" advClick="1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audiences-turn-to-web.jpg" descr="audiences-turn-to-web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1295400"/>
            <a:ext cx="6629400" cy="52562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6962" y="1925637"/>
            <a:ext cx="6523038" cy="7508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2225" y="3048000"/>
            <a:ext cx="6480175" cy="3352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6962" y="1925637"/>
            <a:ext cx="6523038" cy="7508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2225" y="3084512"/>
            <a:ext cx="6480175" cy="3316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 idx="4294967295"/>
          </p:nvPr>
        </p:nvSpPr>
        <p:spPr>
          <a:xfrm>
            <a:off x="1219200" y="1981200"/>
            <a:ext cx="6400800" cy="533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Preparing your message</a:t>
            </a:r>
          </a:p>
        </p:txBody>
      </p:sp>
      <p:sp>
        <p:nvSpPr>
          <p:cNvPr id="170" name="Shape 170"/>
          <p:cNvSpPr/>
          <p:nvPr>
            <p:ph type="body" idx="4294967295"/>
          </p:nvPr>
        </p:nvSpPr>
        <p:spPr>
          <a:xfrm>
            <a:off x="1371600" y="3124200"/>
            <a:ext cx="6400800" cy="3276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43242" indent="-506729">
              <a:spcBef>
                <a:spcPts val="6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Audience: “What’s in it for me?”</a:t>
            </a:r>
            <a:endParaRPr sz="28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543242" indent="-506729">
              <a:spcBef>
                <a:spcPts val="6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What’s the bottom line?</a:t>
            </a:r>
            <a:endParaRPr sz="28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 marL="543242" indent="-506729">
              <a:spcBef>
                <a:spcPts val="600"/>
              </a:spcBef>
              <a:buFontTx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Support with facts, examples, stories</a:t>
            </a:r>
          </a:p>
        </p:txBody>
      </p:sp>
    </p:spTree>
  </p:cSld>
  <p:clrMapOvr>
    <a:masterClrMapping/>
  </p:clrMapOvr>
  <p:transition spd="fast" advClick="1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AE"/>
      </a:dk1>
      <a:lt1>
        <a:srgbClr val="0000AE"/>
      </a:lt1>
      <a:dk2>
        <a:srgbClr val="A7A7A7"/>
      </a:dk2>
      <a:lt2>
        <a:srgbClr val="535353"/>
      </a:lt2>
      <a:accent1>
        <a:srgbClr val="8F8F8F"/>
      </a:accent1>
      <a:accent2>
        <a:srgbClr val="FF280C"/>
      </a:accent2>
      <a:accent3>
        <a:srgbClr val="AAAAD2"/>
      </a:accent3>
      <a:accent4>
        <a:srgbClr val="DADADA"/>
      </a:accent4>
      <a:accent5>
        <a:srgbClr val="6E6E6E"/>
      </a:accent5>
      <a:accent6>
        <a:srgbClr val="E7240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FFFF"/>
          </a:solidFill>
          <a:prstDash val="solid"/>
          <a:round/>
        </a:ln>
        <a:effectLst/>
      </a:spPr>
      <a:bodyPr rot="0" spcFirstLastPara="1" vertOverflow="overflow" horzOverflow="overflow" vert="horz" wrap="square" lIns="46799" tIns="46799" rIns="46799" bIns="4679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AE"/>
            </a:solidFill>
            <a:effectLst/>
            <a:uFill>
              <a:solidFill>
                <a:srgbClr val="0000AE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6799" tIns="46799" rIns="46799" bIns="4679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AE"/>
            </a:solidFill>
            <a:effectLst/>
            <a:uFill>
              <a:solidFill>
                <a:srgbClr val="0000AE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F8F8F"/>
      </a:accent1>
      <a:accent2>
        <a:srgbClr val="FF280C"/>
      </a:accent2>
      <a:accent3>
        <a:srgbClr val="AAAAD2"/>
      </a:accent3>
      <a:accent4>
        <a:srgbClr val="DADADA"/>
      </a:accent4>
      <a:accent5>
        <a:srgbClr val="6E6E6E"/>
      </a:accent5>
      <a:accent6>
        <a:srgbClr val="E7240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FFFF"/>
          </a:solidFill>
          <a:prstDash val="solid"/>
          <a:round/>
        </a:ln>
        <a:effectLst/>
      </a:spPr>
      <a:bodyPr rot="0" spcFirstLastPara="1" vertOverflow="overflow" horzOverflow="overflow" vert="horz" wrap="square" lIns="46799" tIns="46799" rIns="46799" bIns="4679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AE"/>
            </a:solidFill>
            <a:effectLst/>
            <a:uFill>
              <a:solidFill>
                <a:srgbClr val="0000AE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6799" tIns="46799" rIns="46799" bIns="4679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AE"/>
            </a:solidFill>
            <a:effectLst/>
            <a:uFill>
              <a:solidFill>
                <a:srgbClr val="0000AE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