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5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1297-D566-1741-9593-18F6EF9E15BA}" type="datetimeFigureOut">
              <a:rPr lang="en-US" smtClean="0"/>
              <a:t>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E8624-72D1-7540-A99E-785798780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25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1297-D566-1741-9593-18F6EF9E15BA}" type="datetimeFigureOut">
              <a:rPr lang="en-US" smtClean="0"/>
              <a:t>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E8624-72D1-7540-A99E-785798780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59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1297-D566-1741-9593-18F6EF9E15BA}" type="datetimeFigureOut">
              <a:rPr lang="en-US" smtClean="0"/>
              <a:t>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E8624-72D1-7540-A99E-785798780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8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1297-D566-1741-9593-18F6EF9E15BA}" type="datetimeFigureOut">
              <a:rPr lang="en-US" smtClean="0"/>
              <a:t>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E8624-72D1-7540-A99E-785798780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1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1297-D566-1741-9593-18F6EF9E15BA}" type="datetimeFigureOut">
              <a:rPr lang="en-US" smtClean="0"/>
              <a:t>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E8624-72D1-7540-A99E-785798780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79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1297-D566-1741-9593-18F6EF9E15BA}" type="datetimeFigureOut">
              <a:rPr lang="en-US" smtClean="0"/>
              <a:t>2/26/14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E8624-72D1-7540-A99E-785798780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38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1297-D566-1741-9593-18F6EF9E15BA}" type="datetimeFigureOut">
              <a:rPr lang="en-US" smtClean="0"/>
              <a:t>2/26/14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E8624-72D1-7540-A99E-785798780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3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1297-D566-1741-9593-18F6EF9E15BA}" type="datetimeFigureOut">
              <a:rPr lang="en-US" smtClean="0"/>
              <a:t>2/26/14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E8624-72D1-7540-A99E-785798780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20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1297-D566-1741-9593-18F6EF9E15BA}" type="datetimeFigureOut">
              <a:rPr lang="en-US" smtClean="0"/>
              <a:t>2/26/14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E8624-72D1-7540-A99E-785798780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1297-D566-1741-9593-18F6EF9E15BA}" type="datetimeFigureOut">
              <a:rPr lang="en-US" smtClean="0"/>
              <a:t>2/26/14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E8624-72D1-7540-A99E-785798780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9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1297-D566-1741-9593-18F6EF9E15BA}" type="datetimeFigureOut">
              <a:rPr lang="en-US" smtClean="0"/>
              <a:t>2/26/14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E8624-72D1-7540-A99E-785798780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05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E1297-D566-1741-9593-18F6EF9E15BA}" type="datetimeFigureOut">
              <a:rPr lang="en-US" smtClean="0"/>
              <a:t>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E8624-72D1-7540-A99E-785798780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713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kcfs.org" TargetMode="Externa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5430"/>
            <a:ext cx="7772400" cy="1632856"/>
          </a:xfrm>
        </p:spPr>
        <p:txBody>
          <a:bodyPr/>
          <a:lstStyle/>
          <a:p>
            <a:r>
              <a:rPr lang="en-US" dirty="0" smtClean="0"/>
              <a:t>Communication                         for Science Activists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3332"/>
            <a:ext cx="6400800" cy="14054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Kansas Citizens For Science</a:t>
            </a:r>
          </a:p>
          <a:p>
            <a:r>
              <a:rPr lang="en-US" sz="2400" dirty="0" smtClean="0">
                <a:hlinkClick r:id="rId2"/>
              </a:rPr>
              <a:t>www.kcfs.org</a:t>
            </a:r>
            <a:endParaRPr lang="en-US" sz="2400" dirty="0" smtClean="0"/>
          </a:p>
          <a:p>
            <a:r>
              <a:rPr lang="en-US" sz="2400" dirty="0" smtClean="0"/>
              <a:t>Facebook</a:t>
            </a:r>
            <a:endParaRPr lang="en-US" sz="2400" dirty="0"/>
          </a:p>
        </p:txBody>
      </p:sp>
      <p:pic>
        <p:nvPicPr>
          <p:cNvPr id="4" name="Picture 3" descr="KCFSColor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663" y="2298096"/>
            <a:ext cx="1967290" cy="181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979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KCFS Today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KATS Kamp: Kansas Association of Teachers of Science. We do presentations there.</a:t>
            </a:r>
          </a:p>
          <a:p>
            <a:r>
              <a:rPr lang="en-US" dirty="0" smtClean="0"/>
              <a:t>KATS Kamp: Also award scholarships to teachers and their mentors to attend.</a:t>
            </a:r>
          </a:p>
          <a:p>
            <a:r>
              <a:rPr lang="en-US" dirty="0" smtClean="0"/>
              <a:t>We continue to meet, now every other month. We stay in touch via a </a:t>
            </a:r>
            <a:r>
              <a:rPr lang="en-US" dirty="0" err="1" smtClean="0"/>
              <a:t>listserve</a:t>
            </a:r>
            <a:r>
              <a:rPr lang="en-US" dirty="0" smtClean="0"/>
              <a:t> in between.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80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</a:t>
            </a:r>
          </a:p>
          <a:p>
            <a:r>
              <a:rPr lang="en-US" dirty="0" smtClean="0"/>
              <a:t>Why to</a:t>
            </a:r>
          </a:p>
          <a:p>
            <a:r>
              <a:rPr lang="en-US" dirty="0" smtClean="0"/>
              <a:t>When to</a:t>
            </a:r>
          </a:p>
          <a:p>
            <a:r>
              <a:rPr lang="en-US" dirty="0" smtClean="0"/>
              <a:t>??</a:t>
            </a:r>
          </a:p>
          <a:p>
            <a:endParaRPr lang="en-US" dirty="0"/>
          </a:p>
          <a:p>
            <a:r>
              <a:rPr lang="en-US" dirty="0" smtClean="0"/>
              <a:t>Thank you.</a:t>
            </a:r>
          </a:p>
          <a:p>
            <a:r>
              <a:rPr lang="en-US" dirty="0" smtClean="0"/>
              <a:t>Liz Craig, </a:t>
            </a:r>
            <a:r>
              <a:rPr lang="en-US" dirty="0" err="1" smtClean="0"/>
              <a:t>liz@lizcraigwriter.com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953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KCFS</a:t>
            </a:r>
            <a:endParaRPr lang="en-US" dirty="0"/>
          </a:p>
        </p:txBody>
      </p:sp>
      <p:pic>
        <p:nvPicPr>
          <p:cNvPr id="9" name="Content Placeholder 8" descr="KCFSColorLogo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>
          <a:xfrm>
            <a:off x="457200" y="16002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1692985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News carried story about creationist threat.</a:t>
            </a:r>
          </a:p>
          <a:p>
            <a:r>
              <a:rPr lang="en-US" dirty="0" smtClean="0"/>
              <a:t>Testified at next BOE meeting.</a:t>
            </a:r>
          </a:p>
          <a:p>
            <a:r>
              <a:rPr lang="en-US" dirty="0" smtClean="0"/>
              <a:t>Met others who were becoming activists.</a:t>
            </a:r>
          </a:p>
          <a:p>
            <a:r>
              <a:rPr lang="en-US" dirty="0" smtClean="0"/>
              <a:t>My concern was separation of church and state (and still is).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89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 of KCFS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70+ activists met at KU to form an organization.</a:t>
            </a:r>
          </a:p>
          <a:p>
            <a:r>
              <a:rPr lang="en-US" dirty="0" smtClean="0"/>
              <a:t>Eventually, a core group formed KCFS.</a:t>
            </a:r>
          </a:p>
          <a:p>
            <a:r>
              <a:rPr lang="en-US" dirty="0" smtClean="0"/>
              <a:t>KCFS became a 501(c)3 with Bylaws.</a:t>
            </a:r>
          </a:p>
          <a:p>
            <a:r>
              <a:rPr lang="en-US" dirty="0" smtClean="0"/>
              <a:t>Monthly meetings in Topeka, the first Sunday after the first Wednesday (after the BOE meeting)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359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KCFS Early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science activists’ meeting</a:t>
            </a:r>
          </a:p>
          <a:p>
            <a:r>
              <a:rPr lang="en-US" dirty="0" smtClean="0"/>
              <a:t>Activists from seven states</a:t>
            </a:r>
          </a:p>
          <a:p>
            <a:r>
              <a:rPr lang="en-US" dirty="0" smtClean="0"/>
              <a:t>Genie Scott, Rob </a:t>
            </a:r>
            <a:r>
              <a:rPr lang="en-US" dirty="0" err="1" smtClean="0"/>
              <a:t>Pennock</a:t>
            </a:r>
            <a:r>
              <a:rPr lang="en-US" dirty="0" smtClean="0"/>
              <a:t>, others</a:t>
            </a:r>
          </a:p>
          <a:p>
            <a:r>
              <a:rPr lang="en-US" dirty="0" smtClean="0"/>
              <a:t>No tangible products of that meeting, but meeting other activists face-to-face was important.</a:t>
            </a:r>
          </a:p>
          <a:p>
            <a:r>
              <a:rPr lang="en-US" dirty="0" smtClean="0"/>
              <a:t>KCFS has been helped by New Mexicans for Science and Reason, for example.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517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KCFS Purpose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Kansas </a:t>
            </a:r>
            <a:r>
              <a:rPr lang="en-US" dirty="0" smtClean="0"/>
              <a:t>Citizens For Science is </a:t>
            </a:r>
            <a:r>
              <a:rPr lang="en-US" dirty="0"/>
              <a:t>a not-for-profit educational organization that promotes a better understanding of what science is, and does, by: </a:t>
            </a:r>
            <a:endParaRPr lang="en-US" dirty="0" smtClean="0"/>
          </a:p>
          <a:p>
            <a:r>
              <a:rPr lang="en-US" dirty="0" smtClean="0"/>
              <a:t>Advocating </a:t>
            </a:r>
            <a:r>
              <a:rPr lang="en-US" dirty="0"/>
              <a:t>for science education</a:t>
            </a:r>
          </a:p>
          <a:p>
            <a:r>
              <a:rPr lang="en-US" dirty="0"/>
              <a:t>Educating the public about the nature and value of science</a:t>
            </a:r>
          </a:p>
          <a:p>
            <a:r>
              <a:rPr lang="en-US" dirty="0"/>
              <a:t>Serving as an information resource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21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KCFS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Testifying at monthly BOE meetings </a:t>
            </a:r>
          </a:p>
          <a:p>
            <a:r>
              <a:rPr lang="en-US" dirty="0" smtClean="0"/>
              <a:t>Staging events</a:t>
            </a:r>
          </a:p>
          <a:p>
            <a:r>
              <a:rPr lang="en-US" dirty="0" smtClean="0"/>
              <a:t>Darwin’s Birthday parties at KU and in KC</a:t>
            </a:r>
          </a:p>
          <a:p>
            <a:r>
              <a:rPr lang="en-US" dirty="0" smtClean="0"/>
              <a:t>Scopes Week – Events in 5 Kansas towns around 75</a:t>
            </a:r>
            <a:r>
              <a:rPr lang="en-US" baseline="30000" dirty="0" smtClean="0"/>
              <a:t>th</a:t>
            </a:r>
            <a:r>
              <a:rPr lang="en-US" dirty="0" smtClean="0"/>
              <a:t> anniversary of Scopes Trial. Flyers, news releases, volunteers.</a:t>
            </a:r>
          </a:p>
          <a:p>
            <a:r>
              <a:rPr lang="en-US" dirty="0" smtClean="0"/>
              <a:t>Evolution 101 class by KCFS Pres. Jack Krebs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304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KCFS Activities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Coalitions and volunteers are important.</a:t>
            </a:r>
          </a:p>
          <a:p>
            <a:r>
              <a:rPr lang="en-US" dirty="0" smtClean="0"/>
              <a:t>Scopes Week sponsors included KCFS, Mainstream Coalition, and Kansas humanist groups.</a:t>
            </a:r>
          </a:p>
          <a:p>
            <a:r>
              <a:rPr lang="en-US" dirty="0" smtClean="0"/>
              <a:t>Volunteers in each Scopes Week town distributed flyers, appeared on radio, gave news interviews and organized appearances.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675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KCFS 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media/PR person for KCFS:</a:t>
            </a:r>
          </a:p>
          <a:p>
            <a:r>
              <a:rPr lang="en-US" dirty="0" smtClean="0"/>
              <a:t>Gathered list of media contacts </a:t>
            </a:r>
          </a:p>
          <a:p>
            <a:r>
              <a:rPr lang="en-US" dirty="0" smtClean="0"/>
              <a:t>Wrote a weekly, then monthly, email newsletter distributed to news outlets and others interested</a:t>
            </a:r>
          </a:p>
          <a:p>
            <a:r>
              <a:rPr lang="en-US" dirty="0" smtClean="0"/>
              <a:t>Had an article in NCSE Reports</a:t>
            </a:r>
          </a:p>
          <a:p>
            <a:r>
              <a:rPr lang="en-US" dirty="0" smtClean="0"/>
              <a:t>The first Darwin Day book included an article by 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511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KCFS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Sponsoring Science Cafes in several Kansas towns – Well attended</a:t>
            </a:r>
          </a:p>
          <a:p>
            <a:r>
              <a:rPr lang="en-US" dirty="0" smtClean="0"/>
              <a:t>Facebook: We post </a:t>
            </a:r>
            <a:r>
              <a:rPr lang="en-US" dirty="0" err="1" smtClean="0"/>
              <a:t>Sci</a:t>
            </a:r>
            <a:r>
              <a:rPr lang="en-US" dirty="0" smtClean="0"/>
              <a:t> Café and other events on our FB page, as well as interesting articles on science and/or education.</a:t>
            </a:r>
          </a:p>
          <a:p>
            <a:r>
              <a:rPr lang="en-US" dirty="0" smtClean="0"/>
              <a:t>Staying in touch with BOE members and knowing what’s going on at BOE meetings</a:t>
            </a:r>
          </a:p>
        </p:txBody>
      </p:sp>
    </p:spTree>
    <p:extLst>
      <p:ext uri="{BB962C8B-B14F-4D97-AF65-F5344CB8AC3E}">
        <p14:creationId xmlns:p14="http://schemas.microsoft.com/office/powerpoint/2010/main" val="4036132300"/>
      </p:ext>
    </p:extLst>
  </p:cSld>
  <p:clrMapOvr>
    <a:masterClrMapping/>
  </p:clrMapOvr>
</p:sld>
</file>

<file path=ppt/theme/theme1.xml><?xml version="1.0" encoding="utf-8"?>
<a:theme xmlns:a="http://schemas.openxmlformats.org/drawingml/2006/main" name="My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 Theme.thmx</Template>
  <TotalTime>31</TotalTime>
  <Words>468</Words>
  <Application>Microsoft Macintosh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My Theme</vt:lpstr>
      <vt:lpstr>Communication                         for Science Activists</vt:lpstr>
      <vt:lpstr>Involvement</vt:lpstr>
      <vt:lpstr>Birth of KCFS </vt:lpstr>
      <vt:lpstr>KCFS Early Activities</vt:lpstr>
      <vt:lpstr>KCFS Purpose Statement</vt:lpstr>
      <vt:lpstr>KCFS Activities</vt:lpstr>
      <vt:lpstr>KCFS Activities (cont’d.)</vt:lpstr>
      <vt:lpstr>KCFS PR</vt:lpstr>
      <vt:lpstr>KCFS Today</vt:lpstr>
      <vt:lpstr>KCFS Today (cont’d.)</vt:lpstr>
      <vt:lpstr>Questions?</vt:lpstr>
      <vt:lpstr>KCFS</vt:lpstr>
    </vt:vector>
  </TitlesOfParts>
  <Company>Writer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                        for Science Activists</dc:title>
  <dc:creator>Liz Craig</dc:creator>
  <cp:lastModifiedBy>Liz Craig</cp:lastModifiedBy>
  <cp:revision>7</cp:revision>
  <dcterms:created xsi:type="dcterms:W3CDTF">2014-02-25T20:34:23Z</dcterms:created>
  <dcterms:modified xsi:type="dcterms:W3CDTF">2014-02-26T17:21:01Z</dcterms:modified>
</cp:coreProperties>
</file>